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304800" y="1295400"/>
            <a:ext cx="6096000" cy="3276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Title: </a:t>
            </a:r>
            <a:b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Presentation Title Place Here and</a:t>
            </a:r>
            <a:r>
              <a:rPr kumimoji="0" lang="en-US" sz="2600" b="1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Use This Font ‘Cambria’ (Bold) </a:t>
            </a:r>
            <a:endParaRPr lang="en-US" sz="2600" b="1" dirty="0" smtClean="0">
              <a:solidFill>
                <a:schemeClr val="bg1">
                  <a:lumMod val="75000"/>
                </a:schemeClr>
              </a:solidFill>
              <a:latin typeface="Cambria" pitchFamily="18" charset="0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Text</a:t>
            </a:r>
            <a:r>
              <a:rPr kumimoji="0" lang="en-US" sz="2600" b="1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 Color: </a:t>
            </a:r>
            <a:r>
              <a:rPr kumimoji="0" lang="en-US" sz="26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>Black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lang="en-US" sz="2000" b="1" baseline="0" dirty="0" smtClean="0">
                <a:solidFill>
                  <a:schemeClr val="bg1">
                    <a:lumMod val="75000"/>
                  </a:schemeClr>
                </a:solidFill>
                <a:latin typeface="Cambria" pitchFamily="18" charset="0"/>
                <a:ea typeface="+mj-ea"/>
                <a:cs typeface="+mj-cs"/>
              </a:rPr>
              <a:t>Font size 22pt to 26pt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04800" y="4953000"/>
            <a:ext cx="4724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Presenter Name (Bold)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size 18-24pt</a:t>
            </a:r>
          </a:p>
          <a:p>
            <a:pPr>
              <a:spcBef>
                <a:spcPct val="20000"/>
              </a:spcBef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Affiliation / Institute (Normal) 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latin typeface="Cambria" pitchFamily="18" charset="0"/>
              </a:rPr>
              <a:t>size 16-20pt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228600" y="304800"/>
            <a:ext cx="6553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400" b="1" dirty="0" smtClean="0">
                <a:latin typeface="Cambria" pitchFamily="18" charset="0"/>
              </a:rPr>
              <a:t>Heading Line 1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 smtClean="0">
                <a:latin typeface="Cambria" pitchFamily="18" charset="0"/>
              </a:rPr>
              <a:t>Heading Line 2 </a:t>
            </a:r>
            <a:endParaRPr lang="en-US" sz="2400" dirty="0" smtClean="0">
              <a:latin typeface="Cambria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457200" y="1752600"/>
            <a:ext cx="82296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</a:pPr>
            <a:endParaRPr lang="en-US" sz="3200" dirty="0" smtClean="0">
              <a:solidFill>
                <a:schemeClr val="bg1">
                  <a:lumMod val="75000"/>
                </a:schemeClr>
              </a:solidFill>
              <a:latin typeface="Cambria" pitchFamily="18" charset="0"/>
            </a:endParaRPr>
          </a:p>
          <a:p>
            <a:pPr marL="342900" lvl="0" indent="-342900" algn="ctr">
              <a:spcBef>
                <a:spcPct val="20000"/>
              </a:spcBef>
            </a:pPr>
            <a:endParaRPr lang="en-US" sz="3200" dirty="0" smtClean="0">
              <a:solidFill>
                <a:schemeClr val="bg1">
                  <a:lumMod val="75000"/>
                </a:schemeClr>
              </a:solidFill>
              <a:latin typeface="Cambria" pitchFamily="18" charset="0"/>
            </a:endParaRPr>
          </a:p>
          <a:p>
            <a:pPr marL="342900" lvl="0" indent="-342900" algn="ctr">
              <a:spcBef>
                <a:spcPct val="20000"/>
              </a:spcBef>
            </a:pPr>
            <a:endParaRPr lang="en-US" sz="3200" dirty="0" smtClean="0">
              <a:solidFill>
                <a:schemeClr val="bg1">
                  <a:lumMod val="75000"/>
                </a:schemeClr>
              </a:solidFill>
              <a:latin typeface="Cambria" pitchFamily="18" charset="0"/>
            </a:endParaRPr>
          </a:p>
          <a:p>
            <a:pPr marL="342900" lvl="0" indent="-342900" algn="ctr">
              <a:spcBef>
                <a:spcPct val="20000"/>
              </a:spcBef>
            </a:pPr>
            <a:r>
              <a:rPr lang="en-US" sz="3200" dirty="0" smtClean="0">
                <a:solidFill>
                  <a:schemeClr val="bg1">
                    <a:lumMod val="75000"/>
                  </a:schemeClr>
                </a:solidFill>
                <a:latin typeface="Cambria" pitchFamily="18" charset="0"/>
              </a:rPr>
              <a:t>Place your data in this space 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29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Muhammad Afzaal</dc:creator>
  <cp:lastModifiedBy>HP Z6460</cp:lastModifiedBy>
  <cp:revision>23</cp:revision>
  <dcterms:created xsi:type="dcterms:W3CDTF">2006-08-16T00:00:00Z</dcterms:created>
  <dcterms:modified xsi:type="dcterms:W3CDTF">2024-05-16T09:04:34Z</dcterms:modified>
</cp:coreProperties>
</file>